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3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B4"/>
    <a:srgbClr val="BBD1CF"/>
    <a:srgbClr val="FFDEDF"/>
    <a:srgbClr val="FFD5D4"/>
    <a:srgbClr val="BCCDE0"/>
    <a:srgbClr val="D5CE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15"/>
    <p:restoredTop sz="86426"/>
  </p:normalViewPr>
  <p:slideViewPr>
    <p:cSldViewPr snapToGrid="0">
      <p:cViewPr varScale="1">
        <p:scale>
          <a:sx n="96" d="100"/>
          <a:sy n="96" d="100"/>
        </p:scale>
        <p:origin x="1552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923ED-CEEE-7240-AF26-BA675EC394B3}" type="datetimeFigureOut">
              <a:rPr lang="de-DE" smtClean="0"/>
              <a:t>22.02.23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F6941-6C00-B44B-9A1F-69A26808B8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4918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8F6941-6C00-B44B-9A1F-69A26808B8B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4170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B5CA7F-BFA0-4768-AA26-E63BFD5368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1FD3F41-E7BB-E166-F776-41F563046D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FB7C7EF-8902-D17C-C28A-4732BC0CC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06EB-CAEC-D048-A46B-39329E47C114}" type="datetimeFigureOut">
              <a:rPr lang="de-DE" smtClean="0"/>
              <a:t>22.02.23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7CAF546-AA55-2462-4879-532B08B15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E6F81C5-C8FA-99E7-2E16-DE4B6FE0E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7B8D-0F2A-D64A-8D4C-3AB7121B36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7032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435103-1F41-1993-9867-A655E6345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6A31561-471E-E8DF-7034-EE68F0E12B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A1A05E-E1A8-DE19-87B7-096B2CDF3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06EB-CAEC-D048-A46B-39329E47C114}" type="datetimeFigureOut">
              <a:rPr lang="de-DE" smtClean="0"/>
              <a:t>22.02.23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787DD5-A3BE-C7A3-82DD-AC9870878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A84C2E-753D-EC7B-6862-F3B10965E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7B8D-0F2A-D64A-8D4C-3AB7121B36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0865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5F31144-47E4-38C1-2398-703E3DD8FB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2A3D136-ADCE-15B0-EB38-30F0E9B6A1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958456-1F73-8B13-039A-1D2C810AC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06EB-CAEC-D048-A46B-39329E47C114}" type="datetimeFigureOut">
              <a:rPr lang="de-DE" smtClean="0"/>
              <a:t>22.02.23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B44772-75A4-2A48-C5B2-BAC6005D1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530C519-F78B-6DB2-7784-12F04A37A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7B8D-0F2A-D64A-8D4C-3AB7121B36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997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AD56CA-3D18-6BA0-629C-00DB6540E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FDEDBE-108B-E794-7A0E-866054CDC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9B90F3-33DB-A8F1-F124-202154EC1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06EB-CAEC-D048-A46B-39329E47C114}" type="datetimeFigureOut">
              <a:rPr lang="de-DE" smtClean="0"/>
              <a:t>22.02.23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A930C7-F8F3-8F62-E8A7-4116407BA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B64DFC-9430-DEFC-0C19-98341E921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7B8D-0F2A-D64A-8D4C-3AB7121B36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777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0071BF-648D-17EE-30F2-600F57425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8D6FD68-8A66-25C1-21B9-301ABCF353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431CB79-626D-8217-F97A-B149F1723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06EB-CAEC-D048-A46B-39329E47C114}" type="datetimeFigureOut">
              <a:rPr lang="de-DE" smtClean="0"/>
              <a:t>22.02.23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0B8B1D3-197A-9E61-93B6-34D4281BE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9586527-CE6A-F56F-7E5B-59E4957EE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7B8D-0F2A-D64A-8D4C-3AB7121B36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0008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AFB317-D28D-0C5A-6856-361285CB4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FCCF1A-C13E-FB22-7DD8-5CBE2E9F8A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58E5871-7F24-EA23-5AD7-16E45705B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6D8E754-1096-6620-9928-BBF130FC3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06EB-CAEC-D048-A46B-39329E47C114}" type="datetimeFigureOut">
              <a:rPr lang="de-DE" smtClean="0"/>
              <a:t>22.02.23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FA98DF-DFEF-E147-A719-9CE3B2BB0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C352E74-AAB0-AC75-3B8E-3FFE4D7AD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7B8D-0F2A-D64A-8D4C-3AB7121B36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341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091F35-E4A9-FE9D-38FB-B11279229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B25E182-300F-6781-C6BA-5593F34D57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34243B6-73D5-1061-4B76-ED5FCE2D4A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586BCB4-8096-4BC0-6BD8-8F4A56107D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0AA29E2-AA02-487D-B97C-963FAF90E1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683F2BC-19D8-1B12-FD84-9AE2CCDD9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06EB-CAEC-D048-A46B-39329E47C114}" type="datetimeFigureOut">
              <a:rPr lang="de-DE" smtClean="0"/>
              <a:t>22.02.23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28C69D0-2BAA-0528-3C62-D55C0CCAB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6A8F68C-EFD8-C9B5-60B6-28A8EB438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7B8D-0F2A-D64A-8D4C-3AB7121B36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7141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E61FD8-09C5-7B9E-2A75-6CD987C2C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313E497-7466-224B-13DB-6C8E57CDA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06EB-CAEC-D048-A46B-39329E47C114}" type="datetimeFigureOut">
              <a:rPr lang="de-DE" smtClean="0"/>
              <a:t>22.02.23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ECBBFD4-F31C-7373-90DC-002368ED0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7826E2C-B885-418C-5428-E63C44C41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7B8D-0F2A-D64A-8D4C-3AB7121B36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284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8ED1813-C46B-A76F-4426-6215EE8E8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06EB-CAEC-D048-A46B-39329E47C114}" type="datetimeFigureOut">
              <a:rPr lang="de-DE" smtClean="0"/>
              <a:t>22.02.23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5B3F97B-05C2-3A24-51F3-8F2681278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F7F07E8-B0F5-B897-5608-7FEABC272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7B8D-0F2A-D64A-8D4C-3AB7121B36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526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1F0F98-86D1-8AA7-2AFE-8F9CBCFA8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35C7F5-5F3C-7486-1F87-41ABD08F6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EE64C5C-95F4-7BEC-6BC9-CEB2E9A3A8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3FA4560-65DD-C278-069A-27C556674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06EB-CAEC-D048-A46B-39329E47C114}" type="datetimeFigureOut">
              <a:rPr lang="de-DE" smtClean="0"/>
              <a:t>22.02.23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9A26717-0CB3-E9DE-1448-2FB172EBF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8C3A346-3881-91BD-7B7A-4985A3A99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7B8D-0F2A-D64A-8D4C-3AB7121B36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8084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1AB724-E9BF-1050-16DD-31CA1B4A6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822E7E4-F1E8-F5CF-46B1-BB374639C6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4103F39-39C5-C139-158A-3B7BF9EEB2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34CDD0A-BF4B-6B6B-4945-5F765340D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06EB-CAEC-D048-A46B-39329E47C114}" type="datetimeFigureOut">
              <a:rPr lang="de-DE" smtClean="0"/>
              <a:t>22.02.23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EBDD116-06D0-F097-14AF-7075C33BA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D31D4E1-68CF-81F6-D49C-C49A3B024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7B8D-0F2A-D64A-8D4C-3AB7121B36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0486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E446702-7EB3-51BA-762B-EEAAC48E0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6C1A068-1379-8FA3-CCB0-E422E47D9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D7C547-160C-3B48-71C2-2244CFA05B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406EB-CAEC-D048-A46B-39329E47C114}" type="datetimeFigureOut">
              <a:rPr lang="de-DE" smtClean="0"/>
              <a:t>22.02.23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C26BF89-541C-9038-A8A8-13F2274785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A82FEA-2F2E-2A20-2A42-A71B10B38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97B8D-0F2A-D64A-8D4C-3AB7121B36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93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feld 23">
            <a:extLst>
              <a:ext uri="{FF2B5EF4-FFF2-40B4-BE49-F238E27FC236}">
                <a16:creationId xmlns:a16="http://schemas.microsoft.com/office/drawing/2014/main" id="{68B213B4-8165-64C8-6844-2393C4888259}"/>
              </a:ext>
            </a:extLst>
          </p:cNvPr>
          <p:cNvSpPr txBox="1"/>
          <p:nvPr/>
        </p:nvSpPr>
        <p:spPr>
          <a:xfrm>
            <a:off x="7515018" y="1870605"/>
            <a:ext cx="375166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700" dirty="0">
                <a:latin typeface="Broadway" pitchFamily="82" charset="77"/>
              </a:rPr>
              <a:t>Hauptfarben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E24C6DE3-77DA-A846-37D1-8897226A7F84}"/>
              </a:ext>
            </a:extLst>
          </p:cNvPr>
          <p:cNvSpPr txBox="1"/>
          <p:nvPr/>
        </p:nvSpPr>
        <p:spPr>
          <a:xfrm>
            <a:off x="8798825" y="3958054"/>
            <a:ext cx="375166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700" dirty="0" err="1">
                <a:latin typeface="Broadway" pitchFamily="82" charset="77"/>
              </a:rPr>
              <a:t>Basicfarben</a:t>
            </a:r>
            <a:endParaRPr lang="de-DE" sz="2700" dirty="0">
              <a:latin typeface="Broadway" pitchFamily="82" charset="77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CA80BFD6-B66D-2274-864E-DE6EFFB2F9E4}"/>
              </a:ext>
            </a:extLst>
          </p:cNvPr>
          <p:cNvSpPr txBox="1"/>
          <p:nvPr/>
        </p:nvSpPr>
        <p:spPr>
          <a:xfrm>
            <a:off x="9136002" y="6299418"/>
            <a:ext cx="34144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700" dirty="0">
                <a:latin typeface="Broadway" pitchFamily="82" charset="77"/>
              </a:rPr>
              <a:t>Akzentfarben</a:t>
            </a:r>
          </a:p>
        </p:txBody>
      </p:sp>
      <p:sp>
        <p:nvSpPr>
          <p:cNvPr id="5" name="Rahmen 4">
            <a:extLst>
              <a:ext uri="{FF2B5EF4-FFF2-40B4-BE49-F238E27FC236}">
                <a16:creationId xmlns:a16="http://schemas.microsoft.com/office/drawing/2014/main" id="{110D11AA-F86D-0B96-C356-A89FF3D13CB4}"/>
              </a:ext>
            </a:extLst>
          </p:cNvPr>
          <p:cNvSpPr/>
          <p:nvPr/>
        </p:nvSpPr>
        <p:spPr>
          <a:xfrm>
            <a:off x="569904" y="821208"/>
            <a:ext cx="3312983" cy="2436328"/>
          </a:xfrm>
          <a:prstGeom prst="frame">
            <a:avLst/>
          </a:prstGeom>
          <a:noFill/>
          <a:ln w="127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8" name="Rahmen 7">
            <a:extLst>
              <a:ext uri="{FF2B5EF4-FFF2-40B4-BE49-F238E27FC236}">
                <a16:creationId xmlns:a16="http://schemas.microsoft.com/office/drawing/2014/main" id="{5E7956AB-C5AD-380E-731E-EF48A6FA522E}"/>
              </a:ext>
            </a:extLst>
          </p:cNvPr>
          <p:cNvSpPr/>
          <p:nvPr/>
        </p:nvSpPr>
        <p:spPr>
          <a:xfrm>
            <a:off x="4086420" y="821208"/>
            <a:ext cx="3312983" cy="2436327"/>
          </a:xfrm>
          <a:prstGeom prst="frame">
            <a:avLst/>
          </a:prstGeom>
          <a:noFill/>
          <a:ln w="127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9" name="Rahmen 8">
            <a:extLst>
              <a:ext uri="{FF2B5EF4-FFF2-40B4-BE49-F238E27FC236}">
                <a16:creationId xmlns:a16="http://schemas.microsoft.com/office/drawing/2014/main" id="{210EE1C9-A455-AFC9-0556-50DF5CADAF5A}"/>
              </a:ext>
            </a:extLst>
          </p:cNvPr>
          <p:cNvSpPr/>
          <p:nvPr/>
        </p:nvSpPr>
        <p:spPr>
          <a:xfrm>
            <a:off x="3345937" y="3441213"/>
            <a:ext cx="2630506" cy="1428808"/>
          </a:xfrm>
          <a:prstGeom prst="frame">
            <a:avLst/>
          </a:prstGeom>
          <a:noFill/>
          <a:ln w="127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1" name="Rahmen 10">
            <a:extLst>
              <a:ext uri="{FF2B5EF4-FFF2-40B4-BE49-F238E27FC236}">
                <a16:creationId xmlns:a16="http://schemas.microsoft.com/office/drawing/2014/main" id="{06DC712D-361C-1DB1-7082-1E483AF59294}"/>
              </a:ext>
            </a:extLst>
          </p:cNvPr>
          <p:cNvSpPr/>
          <p:nvPr/>
        </p:nvSpPr>
        <p:spPr>
          <a:xfrm>
            <a:off x="569904" y="3441213"/>
            <a:ext cx="2630506" cy="1428808"/>
          </a:xfrm>
          <a:prstGeom prst="frame">
            <a:avLst/>
          </a:prstGeom>
          <a:noFill/>
          <a:ln w="127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3" name="Rahmen 12">
            <a:extLst>
              <a:ext uri="{FF2B5EF4-FFF2-40B4-BE49-F238E27FC236}">
                <a16:creationId xmlns:a16="http://schemas.microsoft.com/office/drawing/2014/main" id="{91764665-992A-C9E5-92E7-8C47D2F0D48F}"/>
              </a:ext>
            </a:extLst>
          </p:cNvPr>
          <p:cNvSpPr/>
          <p:nvPr/>
        </p:nvSpPr>
        <p:spPr>
          <a:xfrm>
            <a:off x="6121970" y="3468974"/>
            <a:ext cx="2630506" cy="1428808"/>
          </a:xfrm>
          <a:prstGeom prst="frame">
            <a:avLst/>
          </a:prstGeom>
          <a:noFill/>
          <a:ln w="127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5" name="Rahmen 14">
            <a:extLst>
              <a:ext uri="{FF2B5EF4-FFF2-40B4-BE49-F238E27FC236}">
                <a16:creationId xmlns:a16="http://schemas.microsoft.com/office/drawing/2014/main" id="{95DF0E27-5BDD-11CB-8F91-DA13E05F49B0}"/>
              </a:ext>
            </a:extLst>
          </p:cNvPr>
          <p:cNvSpPr/>
          <p:nvPr/>
        </p:nvSpPr>
        <p:spPr>
          <a:xfrm>
            <a:off x="569904" y="5053698"/>
            <a:ext cx="1413715" cy="1323859"/>
          </a:xfrm>
          <a:prstGeom prst="frame">
            <a:avLst/>
          </a:prstGeom>
          <a:noFill/>
          <a:ln w="127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3" name="Rahmen 22">
            <a:extLst>
              <a:ext uri="{FF2B5EF4-FFF2-40B4-BE49-F238E27FC236}">
                <a16:creationId xmlns:a16="http://schemas.microsoft.com/office/drawing/2014/main" id="{3157CAC0-C261-E57B-4BFA-625D8026D35C}"/>
              </a:ext>
            </a:extLst>
          </p:cNvPr>
          <p:cNvSpPr/>
          <p:nvPr/>
        </p:nvSpPr>
        <p:spPr>
          <a:xfrm>
            <a:off x="5175073" y="5053697"/>
            <a:ext cx="1413715" cy="1323859"/>
          </a:xfrm>
          <a:prstGeom prst="frame">
            <a:avLst/>
          </a:prstGeom>
          <a:noFill/>
          <a:ln w="127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7" name="Rahmen 26">
            <a:extLst>
              <a:ext uri="{FF2B5EF4-FFF2-40B4-BE49-F238E27FC236}">
                <a16:creationId xmlns:a16="http://schemas.microsoft.com/office/drawing/2014/main" id="{B078FD44-EFCF-6F53-8A1B-006C2B816D8E}"/>
              </a:ext>
            </a:extLst>
          </p:cNvPr>
          <p:cNvSpPr/>
          <p:nvPr/>
        </p:nvSpPr>
        <p:spPr>
          <a:xfrm>
            <a:off x="2107095" y="5053698"/>
            <a:ext cx="1413715" cy="1323859"/>
          </a:xfrm>
          <a:prstGeom prst="frame">
            <a:avLst/>
          </a:prstGeom>
          <a:noFill/>
          <a:ln w="127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8" name="Rahmen 27">
            <a:extLst>
              <a:ext uri="{FF2B5EF4-FFF2-40B4-BE49-F238E27FC236}">
                <a16:creationId xmlns:a16="http://schemas.microsoft.com/office/drawing/2014/main" id="{6DF8479B-B62D-6138-0E6B-3C56751699F0}"/>
              </a:ext>
            </a:extLst>
          </p:cNvPr>
          <p:cNvSpPr/>
          <p:nvPr/>
        </p:nvSpPr>
        <p:spPr>
          <a:xfrm>
            <a:off x="3629487" y="5053697"/>
            <a:ext cx="1413715" cy="1323859"/>
          </a:xfrm>
          <a:prstGeom prst="frame">
            <a:avLst/>
          </a:prstGeom>
          <a:noFill/>
          <a:ln w="127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0" name="Rahmen 29">
            <a:extLst>
              <a:ext uri="{FF2B5EF4-FFF2-40B4-BE49-F238E27FC236}">
                <a16:creationId xmlns:a16="http://schemas.microsoft.com/office/drawing/2014/main" id="{61DBBE6A-FAF8-F7F4-2669-06C6A63C2BB7}"/>
              </a:ext>
            </a:extLst>
          </p:cNvPr>
          <p:cNvSpPr/>
          <p:nvPr/>
        </p:nvSpPr>
        <p:spPr>
          <a:xfrm>
            <a:off x="6720659" y="5053697"/>
            <a:ext cx="1413715" cy="1323859"/>
          </a:xfrm>
          <a:prstGeom prst="frame">
            <a:avLst/>
          </a:prstGeom>
          <a:noFill/>
          <a:ln w="127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2" name="Rahmen 31">
            <a:extLst>
              <a:ext uri="{FF2B5EF4-FFF2-40B4-BE49-F238E27FC236}">
                <a16:creationId xmlns:a16="http://schemas.microsoft.com/office/drawing/2014/main" id="{4B7EBD23-EB3E-E90F-0110-F8E98E758302}"/>
              </a:ext>
            </a:extLst>
          </p:cNvPr>
          <p:cNvSpPr/>
          <p:nvPr/>
        </p:nvSpPr>
        <p:spPr>
          <a:xfrm>
            <a:off x="9811831" y="5035399"/>
            <a:ext cx="1413715" cy="1323859"/>
          </a:xfrm>
          <a:prstGeom prst="frame">
            <a:avLst/>
          </a:prstGeom>
          <a:noFill/>
          <a:ln w="127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3" name="Rahmen 32">
            <a:extLst>
              <a:ext uri="{FF2B5EF4-FFF2-40B4-BE49-F238E27FC236}">
                <a16:creationId xmlns:a16="http://schemas.microsoft.com/office/drawing/2014/main" id="{82817EB7-0098-2D52-DD64-FC8FCCEBBD93}"/>
              </a:ext>
            </a:extLst>
          </p:cNvPr>
          <p:cNvSpPr/>
          <p:nvPr/>
        </p:nvSpPr>
        <p:spPr>
          <a:xfrm>
            <a:off x="8266245" y="5053697"/>
            <a:ext cx="1413715" cy="1323859"/>
          </a:xfrm>
          <a:prstGeom prst="frame">
            <a:avLst/>
          </a:prstGeom>
          <a:noFill/>
          <a:ln w="127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CB350EDE-09A4-D8E5-25E5-59CEB554BA60}"/>
              </a:ext>
            </a:extLst>
          </p:cNvPr>
          <p:cNvSpPr txBox="1"/>
          <p:nvPr/>
        </p:nvSpPr>
        <p:spPr>
          <a:xfrm>
            <a:off x="518276" y="129699"/>
            <a:ext cx="828054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700" dirty="0">
                <a:latin typeface="Broadway" pitchFamily="82" charset="77"/>
              </a:rPr>
              <a:t>Mein Farbkonzept: 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890251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Macintosh PowerPoint</Application>
  <PresentationFormat>Breitbild</PresentationFormat>
  <Paragraphs>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Broadway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Tatjana Kotoric</dc:creator>
  <cp:lastModifiedBy>Tatjana Kotoric</cp:lastModifiedBy>
  <cp:revision>8</cp:revision>
  <cp:lastPrinted>2023-02-09T10:29:54Z</cp:lastPrinted>
  <dcterms:created xsi:type="dcterms:W3CDTF">2022-09-10T22:04:05Z</dcterms:created>
  <dcterms:modified xsi:type="dcterms:W3CDTF">2023-02-22T21:48:52Z</dcterms:modified>
</cp:coreProperties>
</file>